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5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9" r:id="rId5"/>
    <p:sldMasterId id="2147483660" r:id="rId6"/>
    <p:sldMasterId id="2147483728" r:id="rId7"/>
    <p:sldMasterId id="2147484004" r:id="rId8"/>
    <p:sldMasterId id="2147484023" r:id="rId9"/>
  </p:sldMasterIdLst>
  <p:notesMasterIdLst>
    <p:notesMasterId r:id="rId16"/>
  </p:notesMasterIdLst>
  <p:handoutMasterIdLst>
    <p:handoutMasterId r:id="rId17"/>
  </p:handoutMasterIdLst>
  <p:sldIdLst>
    <p:sldId id="364" r:id="rId10"/>
    <p:sldId id="327" r:id="rId11"/>
    <p:sldId id="348" r:id="rId12"/>
    <p:sldId id="358" r:id="rId13"/>
    <p:sldId id="360" r:id="rId14"/>
    <p:sldId id="361" r:id="rId15"/>
  </p:sldIdLst>
  <p:sldSz cx="9144000" cy="6858000" type="screen4x3"/>
  <p:notesSz cx="6946900" cy="9271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FFFFCC"/>
    <a:srgbClr val="FFBB33"/>
    <a:srgbClr val="E4CCCE"/>
    <a:srgbClr val="FFCC66"/>
    <a:srgbClr val="FFCC00"/>
    <a:srgbClr val="FFFF99"/>
    <a:srgbClr val="008CA8"/>
    <a:srgbClr val="696A6C"/>
    <a:srgbClr val="C2D1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1" autoAdjust="0"/>
    <p:restoredTop sz="99832" autoAdjust="0"/>
  </p:normalViewPr>
  <p:slideViewPr>
    <p:cSldViewPr>
      <p:cViewPr varScale="1">
        <p:scale>
          <a:sx n="77" d="100"/>
          <a:sy n="77" d="100"/>
        </p:scale>
        <p:origin x="158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99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5413" y="0"/>
            <a:ext cx="30099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1144E-841D-484D-B11E-89C505889ACF}" type="datetimeFigureOut">
              <a:rPr lang="en-US" smtClean="0"/>
              <a:t>11/23/2015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099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5413" y="8805863"/>
            <a:ext cx="30099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ECAF7-CCFC-4A81-842D-C99E3EB89B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46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10626" cy="46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0" tIns="46330" rIns="92660" bIns="46330" numCol="1" anchor="t" anchorCtr="0" compatLnSpc="1">
            <a:prstTxWarp prst="textNoShape">
              <a:avLst/>
            </a:prstTxWarp>
          </a:bodyPr>
          <a:lstStyle>
            <a:lvl1pPr algn="l" defTabSz="926762">
              <a:defRPr sz="13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4767" y="1"/>
            <a:ext cx="3010626" cy="46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0" tIns="46330" rIns="92660" bIns="46330" numCol="1" anchor="t" anchorCtr="0" compatLnSpc="1">
            <a:prstTxWarp prst="textNoShape">
              <a:avLst/>
            </a:prstTxWarp>
          </a:bodyPr>
          <a:lstStyle>
            <a:lvl1pPr algn="r" defTabSz="926762">
              <a:defRPr sz="13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5700" y="696913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992" y="4404033"/>
            <a:ext cx="5556917" cy="417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0" tIns="46330" rIns="92660" bIns="46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6532"/>
            <a:ext cx="3010626" cy="46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0" tIns="46330" rIns="92660" bIns="46330" numCol="1" anchor="b" anchorCtr="0" compatLnSpc="1">
            <a:prstTxWarp prst="textNoShape">
              <a:avLst/>
            </a:prstTxWarp>
          </a:bodyPr>
          <a:lstStyle>
            <a:lvl1pPr algn="l" defTabSz="926762">
              <a:defRPr sz="13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4767" y="8806532"/>
            <a:ext cx="3010626" cy="46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0" tIns="46330" rIns="92660" bIns="46330" numCol="1" anchor="b" anchorCtr="0" compatLnSpc="1">
            <a:prstTxWarp prst="textNoShape">
              <a:avLst/>
            </a:prstTxWarp>
          </a:bodyPr>
          <a:lstStyle>
            <a:lvl1pPr algn="r" defTabSz="926762">
              <a:defRPr sz="1300"/>
            </a:lvl1pPr>
          </a:lstStyle>
          <a:p>
            <a:pPr>
              <a:defRPr/>
            </a:pPr>
            <a:fld id="{E49FD86A-6CB0-401D-9CB5-0064863966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00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redb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95600"/>
            <a:ext cx="91440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2438400" y="6602413"/>
            <a:ext cx="2362200" cy="255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en-US" sz="600" b="1" dirty="0"/>
          </a:p>
        </p:txBody>
      </p:sp>
      <p:pic>
        <p:nvPicPr>
          <p:cNvPr id="6" name="Picture 17" descr="Xilinx_Logo_corp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30213"/>
            <a:ext cx="2209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6525" y="4532313"/>
            <a:ext cx="4972050" cy="676275"/>
          </a:xfrm>
        </p:spPr>
        <p:txBody>
          <a:bodyPr lIns="91440" anchor="ctr"/>
          <a:lstStyle>
            <a:lvl1pPr marL="0" indent="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Presenter Name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125413" y="3165475"/>
            <a:ext cx="4876800" cy="1114425"/>
          </a:xfrm>
        </p:spPr>
        <p:txBody>
          <a:bodyPr lIns="91440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220663" y="6456363"/>
            <a:ext cx="2133600" cy="36353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" name="fc"/>
          <p:cNvSpPr txBox="1"/>
          <p:nvPr userDrawn="1"/>
        </p:nvSpPr>
        <p:spPr>
          <a:xfrm>
            <a:off x="0" y="6748780"/>
            <a:ext cx="9144000" cy="1384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300" b="0" i="0" u="none" baseline="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0AA641D3-15F5-4D50-AB58-2C40D7DAE3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3AF9131-D19F-45B2-A940-990FAF7D76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77724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91A7046-A715-415E-A159-EBA69A8706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3FECB142-E93F-4B87-8613-9A7B8C13C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c"/>
          <p:cNvSpPr txBox="1"/>
          <p:nvPr userDrawn="1"/>
        </p:nvSpPr>
        <p:spPr>
          <a:xfrm>
            <a:off x="0" y="6748780"/>
            <a:ext cx="9144000" cy="1384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300" b="0" i="0" u="none" baseline="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2B7709A9-0518-4803-AF9A-52B376B472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4E266AD5-C32F-48DD-9045-5C0B5F7063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CE162ED6-4E4E-4114-A860-8D6B8743F8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07A1051-6B43-4C1C-8E20-E31FAB179F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A7EB072-867A-430F-8F1B-1C9EB260BA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0AAFA7BA-EC50-4E07-AFB3-255E33C530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C4EC7B63-AE34-444A-B80B-94F2856E82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498056E-6678-4B29-BA7D-340ECF3B72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9E70410-7F08-4759-831D-F697ECCEFE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0E62249E-1DE2-425C-9093-85B188181C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04181BA0-4F51-44EC-A92A-ACCF79174A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80662B4A-9D81-41B0-9538-E0ED0F2A33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c"/>
          <p:cNvSpPr txBox="1"/>
          <p:nvPr userDrawn="1"/>
        </p:nvSpPr>
        <p:spPr>
          <a:xfrm>
            <a:off x="0" y="6748780"/>
            <a:ext cx="9144000" cy="1384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300" b="0" i="0" u="none" baseline="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31B9CBB3-EC87-4DAE-968A-BB4D0FBE6F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64F5728D-C5A6-4981-BE3E-7FD21E25D7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4524375"/>
            <a:ext cx="3810000" cy="68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4524375"/>
            <a:ext cx="3810000" cy="68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C0645A9A-88C5-4EB3-BA5C-482DFA08B3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ABA128E1-6874-4E03-BF9E-CE7AA33E2B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76CE7621-07C8-49D2-8481-AF63123834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8D190235-5759-47E1-9B36-B624014095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7CFDBD75-8D43-41DD-B23A-77954F6A7D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3216635-D122-49F7-ABCC-1A948257F7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26D15328-5D49-4E74-8C66-74BE70D7F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68BAFE05-F857-4C8D-9608-CC90E1E9E2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3140075"/>
            <a:ext cx="1943100" cy="2070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140075"/>
            <a:ext cx="5676900" cy="2070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045C69EB-EE90-4B26-B533-22C30624DB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2F67180E-1D58-4A40-9764-6A8EBEC6B5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c"/>
          <p:cNvSpPr txBox="1"/>
          <p:nvPr userDrawn="1"/>
        </p:nvSpPr>
        <p:spPr>
          <a:xfrm>
            <a:off x="0" y="6748780"/>
            <a:ext cx="9144000" cy="1384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300" b="0" i="0" u="none" baseline="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6CA3D39D-BEED-454C-96E7-ECF422128D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322CADCF-5E1F-4C5D-B61F-FCC49CD1C9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099D0B63-D8BF-4330-AB5F-5B2904AF1B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C38D9B09-2D37-4EBE-9B87-ED93BBD4E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D6B5E498-8AB3-48CC-8888-A586806714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6AE1180B-34BE-452B-AC42-052415B8AF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1C55DD14-29B3-48B6-AF43-E14D627738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6A905B3-8E0A-4308-95BB-1692B5E8F4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92F01999-D103-44BC-9DFD-7E9762B239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FF67C098-CD55-4C9B-A8C3-06A88EC940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8FC7C520-5367-40E3-AF0E-80BD70854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Jennifer Lockhart\Desktop\Picture2 copy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040" y="0"/>
            <a:ext cx="9137920" cy="6858000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6525" y="5680630"/>
            <a:ext cx="4972050" cy="676275"/>
          </a:xfrm>
        </p:spPr>
        <p:txBody>
          <a:bodyPr lIns="91440" anchor="ctr"/>
          <a:lstStyle>
            <a:lvl1pPr marL="0" indent="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125413" y="4313792"/>
            <a:ext cx="4876800" cy="1114425"/>
          </a:xfrm>
        </p:spPr>
        <p:txBody>
          <a:bodyPr lIns="91440"/>
          <a:lstStyle>
            <a:lvl1pPr>
              <a:lnSpc>
                <a:spcPct val="100000"/>
              </a:lnSpc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 descr="All_Programmable_Lock_up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46172" y="1068534"/>
            <a:ext cx="4344270" cy="1307592"/>
          </a:xfrm>
          <a:prstGeom prst="rect">
            <a:avLst/>
          </a:prstGeom>
        </p:spPr>
      </p:pic>
      <p:sp>
        <p:nvSpPr>
          <p:cNvPr id="9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4200" y="6579165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4" descr="C:\Documents and Settings\Jennifer Lockhart\Desktop\Picture2 copy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040" y="0"/>
            <a:ext cx="9137920" cy="6858000"/>
          </a:xfrm>
          <a:prstGeom prst="rect">
            <a:avLst/>
          </a:prstGeom>
          <a:noFill/>
        </p:spPr>
      </p:pic>
      <p:pic>
        <p:nvPicPr>
          <p:cNvPr id="10" name="Picture 9" descr="All_Programmable_Lock_up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46172" y="1068534"/>
            <a:ext cx="4344270" cy="1307592"/>
          </a:xfrm>
          <a:prstGeom prst="rect">
            <a:avLst/>
          </a:prstGeom>
        </p:spPr>
      </p:pic>
      <p:pic>
        <p:nvPicPr>
          <p:cNvPr id="11" name="Picture 4" descr="C:\Documents and Settings\Jennifer Lockhart\Desktop\Picture2 copy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040" y="0"/>
            <a:ext cx="9137920" cy="6858000"/>
          </a:xfrm>
          <a:prstGeom prst="rect">
            <a:avLst/>
          </a:prstGeom>
          <a:noFill/>
        </p:spPr>
      </p:pic>
      <p:pic>
        <p:nvPicPr>
          <p:cNvPr id="12" name="Picture 11" descr="All_Programmable_Lock_up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46172" y="1068534"/>
            <a:ext cx="4344270" cy="1307592"/>
          </a:xfrm>
          <a:prstGeom prst="rect">
            <a:avLst/>
          </a:prstGeom>
        </p:spPr>
      </p:pic>
      <p:sp>
        <p:nvSpPr>
          <p:cNvPr id="13" name="fc"/>
          <p:cNvSpPr txBox="1"/>
          <p:nvPr userDrawn="1"/>
        </p:nvSpPr>
        <p:spPr>
          <a:xfrm>
            <a:off x="0" y="6748780"/>
            <a:ext cx="9144000" cy="1384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300" b="0" i="0" u="none" baseline="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7150"/>
            <a:ext cx="8233646" cy="4268337"/>
          </a:xfrm>
        </p:spPr>
        <p:txBody>
          <a:bodyPr/>
          <a:lstStyle>
            <a:lvl1pPr marL="228600" indent="-228600" algn="l" rtl="0" eaLnBrk="0" fontAlgn="base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88000"/>
              <a:buFont typeface="Wingdings" pitchFamily="2" charset="2"/>
              <a:buBlip>
                <a:blip r:embed="rId2"/>
              </a:buBlip>
              <a:defRPr lang="en-US" sz="2000" b="1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463550" indent="-174625">
              <a:lnSpc>
                <a:spcPct val="110000"/>
              </a:lnSpc>
              <a:defRPr/>
            </a:lvl2pPr>
            <a:lvl3pPr marL="682625" indent="-173038">
              <a:lnSpc>
                <a:spcPct val="110000"/>
              </a:lnSpc>
              <a:defRPr/>
            </a:lvl3pPr>
            <a:lvl4pPr marL="914400" indent="-173038">
              <a:lnSpc>
                <a:spcPct val="110000"/>
              </a:lnSpc>
              <a:buFont typeface="Arial" pitchFamily="34" charset="0"/>
              <a:buChar char="–"/>
              <a:defRPr sz="1400"/>
            </a:lvl4pPr>
            <a:lvl5pPr marL="1319213" indent="-347663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57200" y="6577013"/>
            <a:ext cx="8382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80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6CA3D39D-BEED-454C-96E7-ECF422128D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8000"/>
              </a:lnSpc>
              <a:defRPr lang="en-US" sz="2800" b="1" dirty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1238250"/>
          </a:xfrm>
          <a:prstGeom prst="rect">
            <a:avLst/>
          </a:prstGeom>
          <a:solidFill>
            <a:schemeClr val="bg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0" y="-1"/>
            <a:ext cx="9144000" cy="200025"/>
            <a:chOff x="0" y="-1"/>
            <a:chExt cx="9144000" cy="200025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0" y="-1"/>
              <a:ext cx="9144000" cy="200025"/>
            </a:xfrm>
            <a:prstGeom prst="rect">
              <a:avLst/>
            </a:prstGeom>
            <a:solidFill>
              <a:schemeClr val="bg2"/>
            </a:solidFill>
            <a:ln w="762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pic>
          <p:nvPicPr>
            <p:cNvPr id="11" name="Picture 17" descr="Red Header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invGray">
            <a:xfrm>
              <a:off x="7658100" y="0"/>
              <a:ext cx="1485900" cy="194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800" b="1" dirty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57200" y="6577013"/>
            <a:ext cx="8382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80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D135450C-48EA-4EEF-B9E5-3585BBE38B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9144000" cy="1238250"/>
          </a:xfrm>
          <a:prstGeom prst="rect">
            <a:avLst/>
          </a:prstGeom>
          <a:solidFill>
            <a:schemeClr val="bg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grpSp>
        <p:nvGrpSpPr>
          <p:cNvPr id="3" name="Group 11"/>
          <p:cNvGrpSpPr/>
          <p:nvPr/>
        </p:nvGrpSpPr>
        <p:grpSpPr>
          <a:xfrm>
            <a:off x="0" y="-1"/>
            <a:ext cx="9144000" cy="200025"/>
            <a:chOff x="0" y="-1"/>
            <a:chExt cx="9144000" cy="200025"/>
          </a:xfrm>
        </p:grpSpPr>
        <p:sp>
          <p:nvSpPr>
            <p:cNvPr id="13" name="Rectangle 12"/>
            <p:cNvSpPr/>
            <p:nvPr userDrawn="1"/>
          </p:nvSpPr>
          <p:spPr bwMode="auto">
            <a:xfrm>
              <a:off x="0" y="-1"/>
              <a:ext cx="9144000" cy="200025"/>
            </a:xfrm>
            <a:prstGeom prst="rect">
              <a:avLst/>
            </a:prstGeom>
            <a:solidFill>
              <a:schemeClr val="bg2"/>
            </a:solidFill>
            <a:ln w="762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pic>
          <p:nvPicPr>
            <p:cNvPr id="14" name="Picture 17" descr="Red Header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invGray">
            <a:xfrm>
              <a:off x="7658100" y="0"/>
              <a:ext cx="1485900" cy="194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Rectangle 14"/>
          <p:cNvSpPr/>
          <p:nvPr/>
        </p:nvSpPr>
        <p:spPr bwMode="auto">
          <a:xfrm>
            <a:off x="0" y="0"/>
            <a:ext cx="9144000" cy="1238250"/>
          </a:xfrm>
          <a:prstGeom prst="rect">
            <a:avLst/>
          </a:prstGeom>
          <a:solidFill>
            <a:schemeClr val="bg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0" y="-1"/>
            <a:ext cx="9144000" cy="200025"/>
            <a:chOff x="0" y="-1"/>
            <a:chExt cx="9144000" cy="200025"/>
          </a:xfrm>
        </p:grpSpPr>
        <p:sp>
          <p:nvSpPr>
            <p:cNvPr id="17" name="Rectangle 16"/>
            <p:cNvSpPr/>
            <p:nvPr userDrawn="1"/>
          </p:nvSpPr>
          <p:spPr bwMode="auto">
            <a:xfrm>
              <a:off x="0" y="-1"/>
              <a:ext cx="9144000" cy="200025"/>
            </a:xfrm>
            <a:prstGeom prst="rect">
              <a:avLst/>
            </a:prstGeom>
            <a:solidFill>
              <a:schemeClr val="bg2"/>
            </a:solidFill>
            <a:ln w="762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pic>
          <p:nvPicPr>
            <p:cNvPr id="18" name="Picture 17" descr="Red Header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invGray">
            <a:xfrm>
              <a:off x="7658100" y="0"/>
              <a:ext cx="1485900" cy="194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27150"/>
            <a:ext cx="3810000" cy="45259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lang="en-US" sz="2000" b="1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lang="en-US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lang="en-US" sz="16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lang="en-US" sz="16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lang="en-US" sz="1600" b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8476" y="1327150"/>
            <a:ext cx="3852612" cy="45259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lang="en-US" sz="2000" b="1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lang="en-US" sz="1800" b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lang="en-US" sz="1600" b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lang="en-US" sz="1600" b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lang="en-US"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57200" y="6577013"/>
            <a:ext cx="8382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099D0B63-D8BF-4330-AB5F-5B2904AF1B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E817E02-D808-474D-800C-A6D5D48868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57200" y="6577013"/>
            <a:ext cx="8382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1C55DD14-29B3-48B6-AF43-E14D627738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800" b="1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327150"/>
            <a:ext cx="8241738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D135450C-48EA-4EEF-B9E5-3585BBE38B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7D0E-B48A-4172-9BFD-C5C20B8C1AD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132B-BA67-426A-9261-B78510E6503A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c"/>
          <p:cNvSpPr txBox="1"/>
          <p:nvPr userDrawn="1"/>
        </p:nvSpPr>
        <p:spPr>
          <a:xfrm>
            <a:off x="0" y="6748780"/>
            <a:ext cx="9144000" cy="1384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300" b="0" i="0" u="none" baseline="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9737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7D0E-B48A-4172-9BFD-C5C20B8C1AD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CA3D39D-BEED-454C-96E7-ECF422128D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4395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7D0E-B48A-4172-9BFD-C5C20B8C1AD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D45E218-1657-4EB5-AE4A-D284028DA2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907806"/>
      </p:ext>
    </p:extLst>
  </p:cSld>
  <p:clrMapOvr>
    <a:masterClrMapping/>
  </p:clrMapOvr>
  <p:hf hdr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7D0E-B48A-4172-9BFD-C5C20B8C1AD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99D0B63-D8BF-4330-AB5F-5B2904AF1B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09377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7D0E-B48A-4172-9BFD-C5C20B8C1AD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D45E218-1657-4EB5-AE4A-D284028DA2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592262"/>
      </p:ext>
    </p:extLst>
  </p:cSld>
  <p:clrMapOvr>
    <a:masterClrMapping/>
  </p:clrMapOvr>
  <p:hf hdr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7D0E-B48A-4172-9BFD-C5C20B8C1AD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D45E218-1657-4EB5-AE4A-D284028DA2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52637"/>
      </p:ext>
    </p:extLst>
  </p:cSld>
  <p:clrMapOvr>
    <a:masterClrMapping/>
  </p:clrMapOvr>
  <p:hf hdr="0" ft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7D0E-B48A-4172-9BFD-C5C20B8C1AD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1C55DD14-29B3-48B6-AF43-E14D627738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6915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7D0E-B48A-4172-9BFD-C5C20B8C1AD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D45E218-1657-4EB5-AE4A-D284028DA2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78161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F1496FC2-236D-4426-9EA9-E562D062B1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7D0E-B48A-4172-9BFD-C5C20B8C1AD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D45E218-1657-4EB5-AE4A-D284028DA2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202559"/>
      </p:ext>
    </p:extLst>
  </p:cSld>
  <p:clrMapOvr>
    <a:masterClrMapping/>
  </p:clrMapOvr>
  <p:hf hdr="0" ft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7D0E-B48A-4172-9BFD-C5C20B8C1AD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D45E218-1657-4EB5-AE4A-D284028DA2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312973"/>
      </p:ext>
    </p:extLst>
  </p:cSld>
  <p:clrMapOvr>
    <a:masterClrMapping/>
  </p:clrMapOvr>
  <p:hf hdr="0" ftr="0" dt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7D0E-B48A-4172-9BFD-C5C20B8C1AD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D45E218-1657-4EB5-AE4A-D284028DA2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3900872"/>
      </p:ext>
    </p:extLst>
  </p:cSld>
  <p:clrMapOvr>
    <a:masterClrMapping/>
  </p:clrMapOvr>
  <p:hf hdr="0" ftr="0" dt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7D0E-B48A-4172-9BFD-C5C20B8C1AD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D45E218-1657-4EB5-AE4A-D284028DA2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32285"/>
      </p:ext>
    </p:extLst>
  </p:cSld>
  <p:clrMapOvr>
    <a:masterClrMapping/>
  </p:clrMapOvr>
  <p:hf hdr="0" ftr="0" dt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7D0E-B48A-4172-9BFD-C5C20B8C1AD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D45E218-1657-4EB5-AE4A-D284028DA2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3781224"/>
      </p:ext>
    </p:extLst>
  </p:cSld>
  <p:clrMapOvr>
    <a:masterClrMapping/>
  </p:clrMapOvr>
  <p:hf hdr="0" ftr="0" dt="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7D0E-B48A-4172-9BFD-C5C20B8C1AD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D45E218-1657-4EB5-AE4A-D284028DA2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496063"/>
      </p:ext>
    </p:extLst>
  </p:cSld>
  <p:clrMapOvr>
    <a:masterClrMapping/>
  </p:clrMapOvr>
  <p:hf hdr="0" ftr="0" dt="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7D0E-B48A-4172-9BFD-C5C20B8C1AD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D45E218-1657-4EB5-AE4A-D284028DA2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219797"/>
      </p:ext>
    </p:extLst>
  </p:cSld>
  <p:clrMapOvr>
    <a:masterClrMapping/>
  </p:clrMapOvr>
  <p:hf hdr="0" ftr="0" dt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7D0E-B48A-4172-9BFD-C5C20B8C1AD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D45E218-1657-4EB5-AE4A-D284028DA2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5077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2473417-5631-4B51-8538-189D292ABC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0EA3376F-7DD2-4623-B20E-681945C781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101B226-A729-48DB-9DB2-A1AC385B00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48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0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49.xml"/><Relationship Id="rId9" Type="http://schemas.openxmlformats.org/officeDocument/2006/relationships/image" Target="../media/image5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Red Head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77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577013"/>
            <a:ext cx="8382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DD45E218-1657-4EB5-AE4A-D284028DA2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1295400" y="6602413"/>
            <a:ext cx="6858000" cy="127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600" b="1" dirty="0">
              <a:solidFill>
                <a:srgbClr val="0094A8"/>
              </a:solidFill>
            </a:endParaRPr>
          </a:p>
        </p:txBody>
      </p:sp>
      <p:pic>
        <p:nvPicPr>
          <p:cNvPr id="1031" name="Picture 25" descr="Xilinx_Logo_corp_RGB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77200" y="6537325"/>
            <a:ext cx="914400" cy="1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c"/>
          <p:cNvSpPr txBox="1"/>
          <p:nvPr/>
        </p:nvSpPr>
        <p:spPr>
          <a:xfrm>
            <a:off x="0" y="6748780"/>
            <a:ext cx="9144000" cy="1384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300" b="0" i="0" u="none" baseline="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  <p:sldLayoutId id="214748396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2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5663" indent="-16986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546225" indent="-174625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03425" indent="-174625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460625" indent="-174625" algn="l" rtl="0" fontAlgn="base">
        <a:lnSpc>
          <a:spcPct val="110000"/>
        </a:lnSpc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17825" indent="-174625" algn="l" rtl="0" fontAlgn="base">
        <a:lnSpc>
          <a:spcPct val="110000"/>
        </a:lnSpc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375025" indent="-174625" algn="l" rtl="0" fontAlgn="base">
        <a:lnSpc>
          <a:spcPct val="110000"/>
        </a:lnSpc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32225" indent="-174625" algn="l" rtl="0" fontAlgn="base">
        <a:lnSpc>
          <a:spcPct val="110000"/>
        </a:lnSpc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d Head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77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916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577013"/>
            <a:ext cx="8382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789224-FE7E-4898-A168-A7F52C4018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1295400" y="6602413"/>
            <a:ext cx="6858000" cy="127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600" b="1" dirty="0">
              <a:solidFill>
                <a:srgbClr val="0094A8"/>
              </a:solidFill>
            </a:endParaRPr>
          </a:p>
        </p:txBody>
      </p:sp>
      <p:pic>
        <p:nvPicPr>
          <p:cNvPr id="2055" name="Picture 17" descr="Xilinx_Logo_corp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77200" y="6537325"/>
            <a:ext cx="914400" cy="1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c"/>
          <p:cNvSpPr txBox="1"/>
          <p:nvPr/>
        </p:nvSpPr>
        <p:spPr>
          <a:xfrm>
            <a:off x="0" y="6748780"/>
            <a:ext cx="9144000" cy="1384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300" b="0" i="0" u="none" baseline="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Font typeface="Wingdings" pitchFamily="2" charset="2"/>
        <a:defRPr sz="2000" b="1">
          <a:solidFill>
            <a:schemeClr val="tx2"/>
          </a:solidFill>
          <a:latin typeface="+mn-lt"/>
          <a:ea typeface="+mn-ea"/>
          <a:cs typeface="+mn-cs"/>
        </a:defRPr>
      </a:lvl1pPr>
      <a:lvl2pPr marL="114300" indent="342900" algn="l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defRPr b="1">
          <a:solidFill>
            <a:schemeClr val="tx2"/>
          </a:solidFill>
          <a:latin typeface="+mn-lt"/>
        </a:defRPr>
      </a:lvl2pPr>
      <a:lvl3pPr marL="228600" indent="685800" algn="l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redba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2895600"/>
            <a:ext cx="91440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140075"/>
            <a:ext cx="487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</a:t>
            </a:r>
            <a:br>
              <a:rPr lang="en-US" smtClean="0"/>
            </a:br>
            <a:r>
              <a:rPr lang="en-US" smtClean="0"/>
              <a:t>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4524375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2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577013"/>
            <a:ext cx="8382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8EFF9AF4-69CA-4D27-9CB2-8EC5E0103B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1295400" y="6602413"/>
            <a:ext cx="6858000" cy="127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600" b="1" dirty="0">
              <a:solidFill>
                <a:srgbClr val="0094A8"/>
              </a:solidFill>
            </a:endParaRPr>
          </a:p>
        </p:txBody>
      </p:sp>
      <p:pic>
        <p:nvPicPr>
          <p:cNvPr id="3079" name="Picture 11" descr="Xilinx_Logo_corp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77200" y="6537325"/>
            <a:ext cx="914400" cy="1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c"/>
          <p:cNvSpPr txBox="1"/>
          <p:nvPr/>
        </p:nvSpPr>
        <p:spPr>
          <a:xfrm>
            <a:off x="0" y="6748780"/>
            <a:ext cx="9144000" cy="1384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300" b="0" i="0" u="none" baseline="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11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11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11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11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5663" indent="-169863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546225" indent="-17462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03425" indent="-174625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460625" indent="-174625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17825" indent="-174625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375025" indent="-174625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32225" indent="-174625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7" descr="Red Head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77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577013"/>
            <a:ext cx="8382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D135450C-48EA-4EEF-B9E5-3585BBE38B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1295400" y="6602413"/>
            <a:ext cx="6858000" cy="127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600" b="1" dirty="0">
              <a:solidFill>
                <a:srgbClr val="0094A8"/>
              </a:solidFill>
            </a:endParaRPr>
          </a:p>
        </p:txBody>
      </p:sp>
      <p:pic>
        <p:nvPicPr>
          <p:cNvPr id="4103" name="Picture 25" descr="Xilinx_Logo_corp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77200" y="6537325"/>
            <a:ext cx="914400" cy="1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c"/>
          <p:cNvSpPr txBox="1"/>
          <p:nvPr/>
        </p:nvSpPr>
        <p:spPr>
          <a:xfrm>
            <a:off x="0" y="6748780"/>
            <a:ext cx="9144000" cy="1384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300" b="0" i="0" u="none" baseline="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2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5663" indent="-16986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546225" indent="-174625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03425" indent="-174625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460625" indent="-174625" algn="l" rtl="0" fontAlgn="base">
        <a:lnSpc>
          <a:spcPct val="110000"/>
        </a:lnSpc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17825" indent="-174625" algn="l" rtl="0" fontAlgn="base">
        <a:lnSpc>
          <a:spcPct val="110000"/>
        </a:lnSpc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375025" indent="-174625" algn="l" rtl="0" fontAlgn="base">
        <a:lnSpc>
          <a:spcPct val="110000"/>
        </a:lnSpc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32225" indent="-174625" algn="l" rtl="0" fontAlgn="base">
        <a:lnSpc>
          <a:spcPct val="110000"/>
        </a:lnSpc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/>
          <p:nvPr/>
        </p:nvGrpSpPr>
        <p:grpSpPr>
          <a:xfrm>
            <a:off x="0" y="-1"/>
            <a:ext cx="9144000" cy="200025"/>
            <a:chOff x="0" y="-1"/>
            <a:chExt cx="9144000" cy="200025"/>
          </a:xfrm>
        </p:grpSpPr>
        <p:sp>
          <p:nvSpPr>
            <p:cNvPr id="14" name="Rectangle 13"/>
            <p:cNvSpPr/>
            <p:nvPr userDrawn="1"/>
          </p:nvSpPr>
          <p:spPr bwMode="auto">
            <a:xfrm>
              <a:off x="0" y="-1"/>
              <a:ext cx="9144000" cy="200025"/>
            </a:xfrm>
            <a:prstGeom prst="rect">
              <a:avLst/>
            </a:prstGeom>
            <a:solidFill>
              <a:schemeClr val="bg2"/>
            </a:solidFill>
            <a:ln w="762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  <p:pic>
          <p:nvPicPr>
            <p:cNvPr id="15" name="Picture 17" descr="Red Header"/>
            <p:cNvPicPr>
              <a:picLocks noChangeAspect="1" noChangeArrowheads="1"/>
            </p:cNvPicPr>
            <p:nvPr userDrawn="1"/>
          </p:nvPicPr>
          <p:blipFill>
            <a:blip r:embed="rId8" cstate="print"/>
            <a:srcRect/>
            <a:stretch>
              <a:fillRect/>
            </a:stretch>
          </p:blipFill>
          <p:spPr bwMode="invGray">
            <a:xfrm>
              <a:off x="7658100" y="0"/>
              <a:ext cx="1485900" cy="194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95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27150"/>
            <a:ext cx="8225554" cy="42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0" y="6580372"/>
            <a:ext cx="8382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80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DD45E218-1657-4EB5-AE4A-D284028DA2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6" name="Picture 15" descr="All_Programmable_Text_FINAL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34634" y="6623976"/>
            <a:ext cx="3084852" cy="157267"/>
          </a:xfrm>
          <a:prstGeom prst="rect">
            <a:avLst/>
          </a:prstGeom>
        </p:spPr>
      </p:pic>
      <p:sp>
        <p:nvSpPr>
          <p:cNvPr id="11" name="fc"/>
          <p:cNvSpPr txBox="1"/>
          <p:nvPr/>
        </p:nvSpPr>
        <p:spPr>
          <a:xfrm>
            <a:off x="0" y="6748780"/>
            <a:ext cx="9144000" cy="1384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300" b="0" i="0" u="none" baseline="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8000"/>
        </a:lnSpc>
        <a:spcBef>
          <a:spcPct val="0"/>
        </a:spcBef>
        <a:spcAft>
          <a:spcPct val="0"/>
        </a:spcAft>
        <a:defRPr lang="en-US" sz="2800" b="1" dirty="0" smtClean="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1" fontAlgn="base" hangingPunct="1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1" fontAlgn="base" hangingPunct="1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1" fontAlgn="base" hangingPunct="1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228600" indent="-228600" algn="l" rtl="0" eaLnBrk="1" fontAlgn="base" hangingPunct="1">
        <a:lnSpc>
          <a:spcPct val="110000"/>
        </a:lnSpc>
        <a:spcBef>
          <a:spcPts val="800"/>
        </a:spcBef>
        <a:spcAft>
          <a:spcPct val="0"/>
        </a:spcAft>
        <a:buClr>
          <a:schemeClr val="tx2"/>
        </a:buClr>
        <a:buSzPct val="88000"/>
        <a:buFont typeface="Wingdings" pitchFamily="2" charset="2"/>
        <a:buBlip>
          <a:blip r:embed="rId10"/>
        </a:buBlip>
        <a:defRPr lang="en-US" sz="2000" b="1" dirty="0" smtClean="0">
          <a:solidFill>
            <a:schemeClr val="accent4"/>
          </a:solidFill>
          <a:latin typeface="+mn-lt"/>
          <a:ea typeface="+mn-ea"/>
          <a:cs typeface="+mn-cs"/>
        </a:defRPr>
      </a:lvl1pPr>
      <a:lvl2pPr marL="5715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Char char="–"/>
        <a:defRPr lang="en-US" sz="1800" b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55663" indent="-16986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lang="en-US" sz="1600" b="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546225" indent="-174625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lang="en-US" sz="1600" b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03425" indent="-174625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Char char="»"/>
        <a:defRPr lang="en-US" sz="1600" b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460625" indent="-174625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17825" indent="-174625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375025" indent="-174625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32225" indent="-174625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Page </a:t>
            </a:r>
            <a:fld id="{DD45E218-1657-4EB5-AE4A-D284028DA2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617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25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  <p:sldLayoutId id="2147484035" r:id="rId12"/>
    <p:sldLayoutId id="2147484036" r:id="rId13"/>
    <p:sldLayoutId id="2147484037" r:id="rId14"/>
    <p:sldLayoutId id="2147484038" r:id="rId15"/>
    <p:sldLayoutId id="214748403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623" y="441665"/>
            <a:ext cx="4574977" cy="6099969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6CA3D39D-BEED-454C-96E7-ECF422128D0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87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a Classification? Why is this Important?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digits</a:t>
            </a:r>
          </a:p>
          <a:p>
            <a:pPr lvl="1"/>
            <a:r>
              <a:rPr lang="en-US" dirty="0" smtClean="0"/>
              <a:t>85</a:t>
            </a:r>
          </a:p>
          <a:p>
            <a:pPr lvl="1"/>
            <a:r>
              <a:rPr lang="en-US" dirty="0" smtClean="0"/>
              <a:t>8542</a:t>
            </a:r>
          </a:p>
          <a:p>
            <a:pPr lvl="1"/>
            <a:r>
              <a:rPr lang="en-US" dirty="0" smtClean="0"/>
              <a:t>8542.39</a:t>
            </a:r>
          </a:p>
          <a:p>
            <a:pPr lvl="1"/>
            <a:r>
              <a:rPr lang="en-US" dirty="0" smtClean="0"/>
              <a:t>8542.39.00</a:t>
            </a:r>
          </a:p>
          <a:p>
            <a:pPr lvl="1"/>
            <a:r>
              <a:rPr lang="en-US" dirty="0" smtClean="0"/>
              <a:t>8542.39.0000</a:t>
            </a:r>
          </a:p>
          <a:p>
            <a:r>
              <a:rPr lang="en-US" dirty="0" smtClean="0"/>
              <a:t>Reasonable </a:t>
            </a:r>
            <a:r>
              <a:rPr lang="en-US" dirty="0"/>
              <a:t>Care</a:t>
            </a:r>
          </a:p>
          <a:p>
            <a:r>
              <a:rPr lang="en-US" dirty="0"/>
              <a:t>Payment of duties and taxes</a:t>
            </a:r>
          </a:p>
          <a:p>
            <a:r>
              <a:rPr lang="en-US" dirty="0"/>
              <a:t>Identifies other Partnering Government Agencies (PGAs)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6CA3D39D-BEED-454C-96E7-ECF422128D0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48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13"/>
    </mc:Choice>
    <mc:Fallback xmlns="">
      <p:transition spd="slow" advTm="311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General Rules of Interpretation (GRIs)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7 GRIs.</a:t>
            </a:r>
          </a:p>
          <a:p>
            <a:r>
              <a:rPr lang="en-US" dirty="0" smtClean="0"/>
              <a:t>GRIs 1 through 4 used in order.</a:t>
            </a:r>
          </a:p>
          <a:p>
            <a:r>
              <a:rPr lang="en-US" dirty="0" smtClean="0"/>
              <a:t>GRIs 5 and 6 always followed.</a:t>
            </a:r>
          </a:p>
          <a:p>
            <a:r>
              <a:rPr lang="en-US" dirty="0" smtClean="0"/>
              <a:t>Additional U.S. Rules of Interpretation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6CA3D39D-BEED-454C-96E7-ECF422128D0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55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2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GRIs as written in the US Tariff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609759"/>
            <a:ext cx="4876800" cy="479833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6CA3D39D-BEED-454C-96E7-ECF422128D0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29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400"/>
            <a:ext cx="6347713" cy="1320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GRIs</a:t>
            </a:r>
            <a:r>
              <a:rPr lang="en-US" sz="3200" dirty="0"/>
              <a:t> </a:t>
            </a:r>
            <a:r>
              <a:rPr lang="en-US" sz="3200" dirty="0" smtClean="0"/>
              <a:t>as written in the U.S. Tariff (cont.)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466" y="1600200"/>
            <a:ext cx="8814276" cy="339010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6CA3D39D-BEED-454C-96E7-ECF422128D0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71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GRIs</a:t>
            </a:r>
            <a:r>
              <a:rPr lang="en-US" sz="3200" dirty="0"/>
              <a:t> </a:t>
            </a:r>
            <a:r>
              <a:rPr lang="en-US" sz="3200" dirty="0" smtClean="0"/>
              <a:t>Explained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0"/>
            <a:ext cx="6347714" cy="38807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GRI 1- Eo nominee- specifically called out</a:t>
            </a:r>
          </a:p>
          <a:p>
            <a:r>
              <a:rPr lang="en-US" dirty="0" smtClean="0"/>
              <a:t>GRI 2- Incomplete, unfished, disassembled</a:t>
            </a:r>
          </a:p>
          <a:p>
            <a:r>
              <a:rPr lang="en-US" dirty="0" smtClean="0"/>
              <a:t>GRI 3- Mixtures</a:t>
            </a:r>
          </a:p>
          <a:p>
            <a:pPr lvl="1"/>
            <a:r>
              <a:rPr lang="en-US" dirty="0" smtClean="0"/>
              <a:t>Most specific</a:t>
            </a:r>
          </a:p>
          <a:p>
            <a:pPr lvl="1"/>
            <a:r>
              <a:rPr lang="en-US" dirty="0" smtClean="0"/>
              <a:t>Essential Character</a:t>
            </a:r>
          </a:p>
          <a:p>
            <a:pPr lvl="1"/>
            <a:r>
              <a:rPr lang="en-US" dirty="0" smtClean="0"/>
              <a:t>Last in numerical order</a:t>
            </a:r>
          </a:p>
          <a:p>
            <a:r>
              <a:rPr lang="en-US" dirty="0" smtClean="0"/>
              <a:t>GRI 4- Akin</a:t>
            </a:r>
          </a:p>
          <a:p>
            <a:r>
              <a:rPr lang="en-US" dirty="0" smtClean="0"/>
              <a:t>GRI 5- Cases and containers</a:t>
            </a:r>
          </a:p>
          <a:p>
            <a:r>
              <a:rPr lang="en-US" dirty="0" smtClean="0"/>
              <a:t>GRI 6- Heading to heading, subheading to subheading</a:t>
            </a:r>
          </a:p>
          <a:p>
            <a:r>
              <a:rPr lang="en-US" dirty="0" smtClean="0"/>
              <a:t>Additional U.S. Rules of Interpretation- absence of special language or context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6CA3D39D-BEED-454C-96E7-ECF422128D0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59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ilinx Template_light">
  <a:themeElements>
    <a:clrScheme name="Xilinx Template_light 1">
      <a:dk1>
        <a:srgbClr val="000000"/>
      </a:dk1>
      <a:lt1>
        <a:srgbClr val="FFFFFF"/>
      </a:lt1>
      <a:dk2>
        <a:srgbClr val="008CA8"/>
      </a:dk2>
      <a:lt2>
        <a:srgbClr val="EE3424"/>
      </a:lt2>
      <a:accent1>
        <a:srgbClr val="EC891D"/>
      </a:accent1>
      <a:accent2>
        <a:srgbClr val="B20838"/>
      </a:accent2>
      <a:accent3>
        <a:srgbClr val="FFFFFF"/>
      </a:accent3>
      <a:accent4>
        <a:srgbClr val="000000"/>
      </a:accent4>
      <a:accent5>
        <a:srgbClr val="F4C4AB"/>
      </a:accent5>
      <a:accent6>
        <a:srgbClr val="A10632"/>
      </a:accent6>
      <a:hlink>
        <a:srgbClr val="D9DA56"/>
      </a:hlink>
      <a:folHlink>
        <a:srgbClr val="8B8D09"/>
      </a:folHlink>
    </a:clrScheme>
    <a:fontScheme name="Xilinx Template_ligh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ilinx Template_light 1">
        <a:dk1>
          <a:srgbClr val="000000"/>
        </a:dk1>
        <a:lt1>
          <a:srgbClr val="FFFFFF"/>
        </a:lt1>
        <a:dk2>
          <a:srgbClr val="008CA8"/>
        </a:dk2>
        <a:lt2>
          <a:srgbClr val="EE3424"/>
        </a:lt2>
        <a:accent1>
          <a:srgbClr val="EC891D"/>
        </a:accent1>
        <a:accent2>
          <a:srgbClr val="B20838"/>
        </a:accent2>
        <a:accent3>
          <a:srgbClr val="FFFFFF"/>
        </a:accent3>
        <a:accent4>
          <a:srgbClr val="000000"/>
        </a:accent4>
        <a:accent5>
          <a:srgbClr val="F4C4AB"/>
        </a:accent5>
        <a:accent6>
          <a:srgbClr val="A10632"/>
        </a:accent6>
        <a:hlink>
          <a:srgbClr val="D9DA56"/>
        </a:hlink>
        <a:folHlink>
          <a:srgbClr val="8B8D0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ilinx Template_light 2">
        <a:dk1>
          <a:srgbClr val="EE3423"/>
        </a:dk1>
        <a:lt1>
          <a:srgbClr val="FFFFFF"/>
        </a:lt1>
        <a:dk2>
          <a:srgbClr val="333333"/>
        </a:dk2>
        <a:lt2>
          <a:srgbClr val="008CA8"/>
        </a:lt2>
        <a:accent1>
          <a:srgbClr val="EC891D"/>
        </a:accent1>
        <a:accent2>
          <a:srgbClr val="B20838"/>
        </a:accent2>
        <a:accent3>
          <a:srgbClr val="ADADAD"/>
        </a:accent3>
        <a:accent4>
          <a:srgbClr val="DADADA"/>
        </a:accent4>
        <a:accent5>
          <a:srgbClr val="F4C4AB"/>
        </a:accent5>
        <a:accent6>
          <a:srgbClr val="A10632"/>
        </a:accent6>
        <a:hlink>
          <a:srgbClr val="D9DA56"/>
        </a:hlink>
        <a:folHlink>
          <a:srgbClr val="8B8D0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ilinx Template_light 3">
        <a:dk1>
          <a:srgbClr val="EE3424"/>
        </a:dk1>
        <a:lt1>
          <a:srgbClr val="FFFFFF"/>
        </a:lt1>
        <a:dk2>
          <a:srgbClr val="333333"/>
        </a:dk2>
        <a:lt2>
          <a:srgbClr val="008CA8"/>
        </a:lt2>
        <a:accent1>
          <a:srgbClr val="EC891D"/>
        </a:accent1>
        <a:accent2>
          <a:srgbClr val="B20838"/>
        </a:accent2>
        <a:accent3>
          <a:srgbClr val="ADADAD"/>
        </a:accent3>
        <a:accent4>
          <a:srgbClr val="DADADA"/>
        </a:accent4>
        <a:accent5>
          <a:srgbClr val="F4C4AB"/>
        </a:accent5>
        <a:accent6>
          <a:srgbClr val="A10632"/>
        </a:accent6>
        <a:hlink>
          <a:srgbClr val="D9DA56"/>
        </a:hlink>
        <a:folHlink>
          <a:srgbClr val="8B8D0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ight Design - Paragraph Text">
  <a:themeElements>
    <a:clrScheme name="Light Design - Paragraph Text 1">
      <a:dk1>
        <a:srgbClr val="000000"/>
      </a:dk1>
      <a:lt1>
        <a:srgbClr val="FFFFFF"/>
      </a:lt1>
      <a:dk2>
        <a:srgbClr val="008CA8"/>
      </a:dk2>
      <a:lt2>
        <a:srgbClr val="EE3424"/>
      </a:lt2>
      <a:accent1>
        <a:srgbClr val="EC891D"/>
      </a:accent1>
      <a:accent2>
        <a:srgbClr val="B20838"/>
      </a:accent2>
      <a:accent3>
        <a:srgbClr val="FFFFFF"/>
      </a:accent3>
      <a:accent4>
        <a:srgbClr val="000000"/>
      </a:accent4>
      <a:accent5>
        <a:srgbClr val="F4C4AB"/>
      </a:accent5>
      <a:accent6>
        <a:srgbClr val="A10632"/>
      </a:accent6>
      <a:hlink>
        <a:srgbClr val="D9DA56"/>
      </a:hlink>
      <a:folHlink>
        <a:srgbClr val="8B8D09"/>
      </a:folHlink>
    </a:clrScheme>
    <a:fontScheme name="Light Design - Paragraph Tex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ight Design - Paragraph Text 1">
        <a:dk1>
          <a:srgbClr val="000000"/>
        </a:dk1>
        <a:lt1>
          <a:srgbClr val="FFFFFF"/>
        </a:lt1>
        <a:dk2>
          <a:srgbClr val="008CA8"/>
        </a:dk2>
        <a:lt2>
          <a:srgbClr val="EE3424"/>
        </a:lt2>
        <a:accent1>
          <a:srgbClr val="EC891D"/>
        </a:accent1>
        <a:accent2>
          <a:srgbClr val="B20838"/>
        </a:accent2>
        <a:accent3>
          <a:srgbClr val="FFFFFF"/>
        </a:accent3>
        <a:accent4>
          <a:srgbClr val="000000"/>
        </a:accent4>
        <a:accent5>
          <a:srgbClr val="F4C4AB"/>
        </a:accent5>
        <a:accent6>
          <a:srgbClr val="A10632"/>
        </a:accent6>
        <a:hlink>
          <a:srgbClr val="D9DA56"/>
        </a:hlink>
        <a:folHlink>
          <a:srgbClr val="8B8D0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 Design - Paragraph Text 2">
        <a:dk1>
          <a:srgbClr val="EE3423"/>
        </a:dk1>
        <a:lt1>
          <a:srgbClr val="FFFFFF"/>
        </a:lt1>
        <a:dk2>
          <a:srgbClr val="333333"/>
        </a:dk2>
        <a:lt2>
          <a:srgbClr val="008CA8"/>
        </a:lt2>
        <a:accent1>
          <a:srgbClr val="EC891D"/>
        </a:accent1>
        <a:accent2>
          <a:srgbClr val="B20838"/>
        </a:accent2>
        <a:accent3>
          <a:srgbClr val="ADADAD"/>
        </a:accent3>
        <a:accent4>
          <a:srgbClr val="DADADA"/>
        </a:accent4>
        <a:accent5>
          <a:srgbClr val="F4C4AB"/>
        </a:accent5>
        <a:accent6>
          <a:srgbClr val="A10632"/>
        </a:accent6>
        <a:hlink>
          <a:srgbClr val="D9DA56"/>
        </a:hlink>
        <a:folHlink>
          <a:srgbClr val="8B8D0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 Design - Paragraph Text 3">
        <a:dk1>
          <a:srgbClr val="EE3424"/>
        </a:dk1>
        <a:lt1>
          <a:srgbClr val="FFFFFF"/>
        </a:lt1>
        <a:dk2>
          <a:srgbClr val="333333"/>
        </a:dk2>
        <a:lt2>
          <a:srgbClr val="008CA8"/>
        </a:lt2>
        <a:accent1>
          <a:srgbClr val="EC891D"/>
        </a:accent1>
        <a:accent2>
          <a:srgbClr val="B20838"/>
        </a:accent2>
        <a:accent3>
          <a:srgbClr val="ADADAD"/>
        </a:accent3>
        <a:accent4>
          <a:srgbClr val="DADADA"/>
        </a:accent4>
        <a:accent5>
          <a:srgbClr val="F4C4AB"/>
        </a:accent5>
        <a:accent6>
          <a:srgbClr val="A10632"/>
        </a:accent6>
        <a:hlink>
          <a:srgbClr val="D9DA56"/>
        </a:hlink>
        <a:folHlink>
          <a:srgbClr val="8B8D0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ransitions">
  <a:themeElements>
    <a:clrScheme name="Transitions 1">
      <a:dk1>
        <a:srgbClr val="000000"/>
      </a:dk1>
      <a:lt1>
        <a:srgbClr val="FFFFFF"/>
      </a:lt1>
      <a:dk2>
        <a:srgbClr val="008CA8"/>
      </a:dk2>
      <a:lt2>
        <a:srgbClr val="EE3424"/>
      </a:lt2>
      <a:accent1>
        <a:srgbClr val="EC891D"/>
      </a:accent1>
      <a:accent2>
        <a:srgbClr val="B20838"/>
      </a:accent2>
      <a:accent3>
        <a:srgbClr val="FFFFFF"/>
      </a:accent3>
      <a:accent4>
        <a:srgbClr val="000000"/>
      </a:accent4>
      <a:accent5>
        <a:srgbClr val="F4C4AB"/>
      </a:accent5>
      <a:accent6>
        <a:srgbClr val="A10632"/>
      </a:accent6>
      <a:hlink>
        <a:srgbClr val="D9DA56"/>
      </a:hlink>
      <a:folHlink>
        <a:srgbClr val="8B8D09"/>
      </a:folHlink>
    </a:clrScheme>
    <a:fontScheme name="Transi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ransitions 1">
        <a:dk1>
          <a:srgbClr val="000000"/>
        </a:dk1>
        <a:lt1>
          <a:srgbClr val="FFFFFF"/>
        </a:lt1>
        <a:dk2>
          <a:srgbClr val="008CA8"/>
        </a:dk2>
        <a:lt2>
          <a:srgbClr val="EE3424"/>
        </a:lt2>
        <a:accent1>
          <a:srgbClr val="EC891D"/>
        </a:accent1>
        <a:accent2>
          <a:srgbClr val="B20838"/>
        </a:accent2>
        <a:accent3>
          <a:srgbClr val="FFFFFF"/>
        </a:accent3>
        <a:accent4>
          <a:srgbClr val="000000"/>
        </a:accent4>
        <a:accent5>
          <a:srgbClr val="F4C4AB"/>
        </a:accent5>
        <a:accent6>
          <a:srgbClr val="A10632"/>
        </a:accent6>
        <a:hlink>
          <a:srgbClr val="D9DA56"/>
        </a:hlink>
        <a:folHlink>
          <a:srgbClr val="8B8D0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itions 2">
        <a:dk1>
          <a:srgbClr val="EE3423"/>
        </a:dk1>
        <a:lt1>
          <a:srgbClr val="FFFFFF"/>
        </a:lt1>
        <a:dk2>
          <a:srgbClr val="333333"/>
        </a:dk2>
        <a:lt2>
          <a:srgbClr val="008CA8"/>
        </a:lt2>
        <a:accent1>
          <a:srgbClr val="EC891D"/>
        </a:accent1>
        <a:accent2>
          <a:srgbClr val="B20838"/>
        </a:accent2>
        <a:accent3>
          <a:srgbClr val="ADADAD"/>
        </a:accent3>
        <a:accent4>
          <a:srgbClr val="DADADA"/>
        </a:accent4>
        <a:accent5>
          <a:srgbClr val="F4C4AB"/>
        </a:accent5>
        <a:accent6>
          <a:srgbClr val="A10632"/>
        </a:accent6>
        <a:hlink>
          <a:srgbClr val="D9DA56"/>
        </a:hlink>
        <a:folHlink>
          <a:srgbClr val="8B8D0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sitions 3">
        <a:dk1>
          <a:srgbClr val="EE3424"/>
        </a:dk1>
        <a:lt1>
          <a:srgbClr val="FFFFFF"/>
        </a:lt1>
        <a:dk2>
          <a:srgbClr val="333333"/>
        </a:dk2>
        <a:lt2>
          <a:srgbClr val="008CA8"/>
        </a:lt2>
        <a:accent1>
          <a:srgbClr val="EC891D"/>
        </a:accent1>
        <a:accent2>
          <a:srgbClr val="B20838"/>
        </a:accent2>
        <a:accent3>
          <a:srgbClr val="ADADAD"/>
        </a:accent3>
        <a:accent4>
          <a:srgbClr val="DADADA"/>
        </a:accent4>
        <a:accent5>
          <a:srgbClr val="F4C4AB"/>
        </a:accent5>
        <a:accent6>
          <a:srgbClr val="A10632"/>
        </a:accent6>
        <a:hlink>
          <a:srgbClr val="D9DA56"/>
        </a:hlink>
        <a:folHlink>
          <a:srgbClr val="8B8D0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ilinx Template_light">
  <a:themeElements>
    <a:clrScheme name="2_Xilinx Template_light 1">
      <a:dk1>
        <a:srgbClr val="000000"/>
      </a:dk1>
      <a:lt1>
        <a:srgbClr val="FFFFFF"/>
      </a:lt1>
      <a:dk2>
        <a:srgbClr val="008CA8"/>
      </a:dk2>
      <a:lt2>
        <a:srgbClr val="EE3424"/>
      </a:lt2>
      <a:accent1>
        <a:srgbClr val="EC891D"/>
      </a:accent1>
      <a:accent2>
        <a:srgbClr val="B20838"/>
      </a:accent2>
      <a:accent3>
        <a:srgbClr val="FFFFFF"/>
      </a:accent3>
      <a:accent4>
        <a:srgbClr val="000000"/>
      </a:accent4>
      <a:accent5>
        <a:srgbClr val="F4C4AB"/>
      </a:accent5>
      <a:accent6>
        <a:srgbClr val="A10632"/>
      </a:accent6>
      <a:hlink>
        <a:srgbClr val="D9DA56"/>
      </a:hlink>
      <a:folHlink>
        <a:srgbClr val="8B8D09"/>
      </a:folHlink>
    </a:clrScheme>
    <a:fontScheme name="2_Xilinx Template_ligh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Xilinx Template_light 1">
        <a:dk1>
          <a:srgbClr val="000000"/>
        </a:dk1>
        <a:lt1>
          <a:srgbClr val="FFFFFF"/>
        </a:lt1>
        <a:dk2>
          <a:srgbClr val="008CA8"/>
        </a:dk2>
        <a:lt2>
          <a:srgbClr val="EE3424"/>
        </a:lt2>
        <a:accent1>
          <a:srgbClr val="EC891D"/>
        </a:accent1>
        <a:accent2>
          <a:srgbClr val="B20838"/>
        </a:accent2>
        <a:accent3>
          <a:srgbClr val="FFFFFF"/>
        </a:accent3>
        <a:accent4>
          <a:srgbClr val="000000"/>
        </a:accent4>
        <a:accent5>
          <a:srgbClr val="F4C4AB"/>
        </a:accent5>
        <a:accent6>
          <a:srgbClr val="A10632"/>
        </a:accent6>
        <a:hlink>
          <a:srgbClr val="D9DA56"/>
        </a:hlink>
        <a:folHlink>
          <a:srgbClr val="8B8D0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Xilinx Template_light 2">
        <a:dk1>
          <a:srgbClr val="EE3423"/>
        </a:dk1>
        <a:lt1>
          <a:srgbClr val="FFFFFF"/>
        </a:lt1>
        <a:dk2>
          <a:srgbClr val="333333"/>
        </a:dk2>
        <a:lt2>
          <a:srgbClr val="008CA8"/>
        </a:lt2>
        <a:accent1>
          <a:srgbClr val="EC891D"/>
        </a:accent1>
        <a:accent2>
          <a:srgbClr val="B20838"/>
        </a:accent2>
        <a:accent3>
          <a:srgbClr val="ADADAD"/>
        </a:accent3>
        <a:accent4>
          <a:srgbClr val="DADADA"/>
        </a:accent4>
        <a:accent5>
          <a:srgbClr val="F4C4AB"/>
        </a:accent5>
        <a:accent6>
          <a:srgbClr val="A10632"/>
        </a:accent6>
        <a:hlink>
          <a:srgbClr val="D9DA56"/>
        </a:hlink>
        <a:folHlink>
          <a:srgbClr val="8B8D0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Xilinx Template_light 3">
        <a:dk1>
          <a:srgbClr val="EE3424"/>
        </a:dk1>
        <a:lt1>
          <a:srgbClr val="FFFFFF"/>
        </a:lt1>
        <a:dk2>
          <a:srgbClr val="333333"/>
        </a:dk2>
        <a:lt2>
          <a:srgbClr val="008CA8"/>
        </a:lt2>
        <a:accent1>
          <a:srgbClr val="EC891D"/>
        </a:accent1>
        <a:accent2>
          <a:srgbClr val="B20838"/>
        </a:accent2>
        <a:accent3>
          <a:srgbClr val="ADADAD"/>
        </a:accent3>
        <a:accent4>
          <a:srgbClr val="DADADA"/>
        </a:accent4>
        <a:accent5>
          <a:srgbClr val="F4C4AB"/>
        </a:accent5>
        <a:accent6>
          <a:srgbClr val="A10632"/>
        </a:accent6>
        <a:hlink>
          <a:srgbClr val="D9DA56"/>
        </a:hlink>
        <a:folHlink>
          <a:srgbClr val="8B8D0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Xilinx_All_Programmable_Template_07-23-12">
  <a:themeElements>
    <a:clrScheme name="Xilinx All Programmable">
      <a:dk1>
        <a:srgbClr val="000000"/>
      </a:dk1>
      <a:lt1>
        <a:srgbClr val="FFFFFF"/>
      </a:lt1>
      <a:dk2>
        <a:srgbClr val="EC891D"/>
      </a:dk2>
      <a:lt2>
        <a:srgbClr val="EE3424"/>
      </a:lt2>
      <a:accent1>
        <a:srgbClr val="008CA8"/>
      </a:accent1>
      <a:accent2>
        <a:srgbClr val="B20838"/>
      </a:accent2>
      <a:accent3>
        <a:srgbClr val="6D7076"/>
      </a:accent3>
      <a:accent4>
        <a:srgbClr val="3F3F3F"/>
      </a:accent4>
      <a:accent5>
        <a:srgbClr val="D9DA56"/>
      </a:accent5>
      <a:accent6>
        <a:srgbClr val="8B8D09"/>
      </a:accent6>
      <a:hlink>
        <a:srgbClr val="008CA8"/>
      </a:hlink>
      <a:folHlink>
        <a:srgbClr val="004654"/>
      </a:folHlink>
    </a:clrScheme>
    <a:fontScheme name="Xilinx Template_ligh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762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algn="ctr">
          <a:defRPr dirty="0" smtClean="0">
            <a:solidFill>
              <a:srgbClr val="000000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vert="horz" wrap="square" lIns="0" tIns="45720" rIns="91440" bIns="45720" numCol="1" rtlCol="0" anchor="t" anchorCtr="0" compatLnSpc="1">
        <a:prstTxWarp prst="textNoShape">
          <a:avLst/>
        </a:prstTxWarp>
        <a:spAutoFit/>
      </a:bodyPr>
      <a:lstStyle>
        <a:defPPr marL="228600" marR="0" indent="-228600" algn="l" defTabSz="914400" rtl="0" eaLnBrk="0" fontAlgn="base" latinLnBrk="0" hangingPunct="0">
          <a:lnSpc>
            <a:spcPct val="11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88000"/>
          <a:tabLst/>
          <a:defRPr kumimoji="0" sz="2000" b="1" i="0" u="none" strike="noStrike" kern="0" cap="none" spc="0" normalizeH="0" baseline="0" noProof="0" dirty="0" err="1" smtClean="0">
            <a:ln>
              <a:noFill/>
            </a:ln>
            <a:solidFill>
              <a:schemeClr val="accent4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Xilinx Template_light 1">
        <a:dk1>
          <a:srgbClr val="000000"/>
        </a:dk1>
        <a:lt1>
          <a:srgbClr val="FFFFFF"/>
        </a:lt1>
        <a:dk2>
          <a:srgbClr val="008CA8"/>
        </a:dk2>
        <a:lt2>
          <a:srgbClr val="EE3424"/>
        </a:lt2>
        <a:accent1>
          <a:srgbClr val="EC891D"/>
        </a:accent1>
        <a:accent2>
          <a:srgbClr val="B20838"/>
        </a:accent2>
        <a:accent3>
          <a:srgbClr val="FFFFFF"/>
        </a:accent3>
        <a:accent4>
          <a:srgbClr val="000000"/>
        </a:accent4>
        <a:accent5>
          <a:srgbClr val="F4C4AB"/>
        </a:accent5>
        <a:accent6>
          <a:srgbClr val="A10632"/>
        </a:accent6>
        <a:hlink>
          <a:srgbClr val="D9DA56"/>
        </a:hlink>
        <a:folHlink>
          <a:srgbClr val="8B8D0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ilinx Template_light 2">
        <a:dk1>
          <a:srgbClr val="EE3423"/>
        </a:dk1>
        <a:lt1>
          <a:srgbClr val="FFFFFF"/>
        </a:lt1>
        <a:dk2>
          <a:srgbClr val="333333"/>
        </a:dk2>
        <a:lt2>
          <a:srgbClr val="008CA8"/>
        </a:lt2>
        <a:accent1>
          <a:srgbClr val="EC891D"/>
        </a:accent1>
        <a:accent2>
          <a:srgbClr val="B20838"/>
        </a:accent2>
        <a:accent3>
          <a:srgbClr val="ADADAD"/>
        </a:accent3>
        <a:accent4>
          <a:srgbClr val="DADADA"/>
        </a:accent4>
        <a:accent5>
          <a:srgbClr val="F4C4AB"/>
        </a:accent5>
        <a:accent6>
          <a:srgbClr val="A10632"/>
        </a:accent6>
        <a:hlink>
          <a:srgbClr val="D9DA56"/>
        </a:hlink>
        <a:folHlink>
          <a:srgbClr val="8B8D0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ilinx Template_light 3">
        <a:dk1>
          <a:srgbClr val="EE3424"/>
        </a:dk1>
        <a:lt1>
          <a:srgbClr val="FFFFFF"/>
        </a:lt1>
        <a:dk2>
          <a:srgbClr val="333333"/>
        </a:dk2>
        <a:lt2>
          <a:srgbClr val="008CA8"/>
        </a:lt2>
        <a:accent1>
          <a:srgbClr val="EC891D"/>
        </a:accent1>
        <a:accent2>
          <a:srgbClr val="B20838"/>
        </a:accent2>
        <a:accent3>
          <a:srgbClr val="ADADAD"/>
        </a:accent3>
        <a:accent4>
          <a:srgbClr val="DADADA"/>
        </a:accent4>
        <a:accent5>
          <a:srgbClr val="F4C4AB"/>
        </a:accent5>
        <a:accent6>
          <a:srgbClr val="A10632"/>
        </a:accent6>
        <a:hlink>
          <a:srgbClr val="D9DA56"/>
        </a:hlink>
        <a:folHlink>
          <a:srgbClr val="8B8D0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103CB96AA52347A980585B1C3C997F" ma:contentTypeVersion="0" ma:contentTypeDescription="Create a new document." ma:contentTypeScope="" ma:versionID="53889c6b00fbec18355a4f8e4dfdc61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8E2BCBF6-3E88-441B-A3CB-D3C33621BD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6BC13-8869-4601-A856-75153F721EA7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B322922-A775-4F8C-B317-2440A8A770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Xilinx Template_light</Template>
  <TotalTime>46649</TotalTime>
  <Words>151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Arial</vt:lpstr>
      <vt:lpstr>Trebuchet MS</vt:lpstr>
      <vt:lpstr>Wingdings</vt:lpstr>
      <vt:lpstr>Wingdings 3</vt:lpstr>
      <vt:lpstr>Xilinx Template_light</vt:lpstr>
      <vt:lpstr>Light Design - Paragraph Text</vt:lpstr>
      <vt:lpstr>Transitions</vt:lpstr>
      <vt:lpstr>2_Xilinx Template_light</vt:lpstr>
      <vt:lpstr>Xilinx_All_Programmable_Template_07-23-12</vt:lpstr>
      <vt:lpstr>Facet</vt:lpstr>
      <vt:lpstr>PowerPoint Presentation</vt:lpstr>
      <vt:lpstr>What is a Classification? Why is this Important?</vt:lpstr>
      <vt:lpstr>General Rules of Interpretation (GRIs)</vt:lpstr>
      <vt:lpstr>GRIs as written in the US Tariff</vt:lpstr>
      <vt:lpstr>GRIs as written in the U.S. Tariff (cont.)</vt:lpstr>
      <vt:lpstr>GRIs Explained</vt:lpstr>
    </vt:vector>
  </TitlesOfParts>
  <Company>Xilinx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Alternate  Title Designs</dc:title>
  <dc:creator>TITAFKAA</dc:creator>
  <cp:keywords>No Markings</cp:keywords>
  <cp:lastModifiedBy>Microsoft account</cp:lastModifiedBy>
  <cp:revision>1057</cp:revision>
  <cp:lastPrinted>2015-03-17T17:45:35Z</cp:lastPrinted>
  <dcterms:created xsi:type="dcterms:W3CDTF">2009-01-27T00:21:08Z</dcterms:created>
  <dcterms:modified xsi:type="dcterms:W3CDTF">2015-11-23T11:11:20Z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/>
  </property>
  <property fmtid="{D5CDD505-2E9C-101B-9397-08002B2CF9AE}" pid="3" name="ContentTypeId">
    <vt:lpwstr>0x01010050103CB96AA52347A980585B1C3C997F</vt:lpwstr>
  </property>
  <property fmtid="{D5CDD505-2E9C-101B-9397-08002B2CF9AE}" pid="4" name="TitusGUID">
    <vt:lpwstr>e3e67466-c582-4b2b-affb-dd3656b2eb41</vt:lpwstr>
  </property>
  <property fmtid="{D5CDD505-2E9C-101B-9397-08002B2CF9AE}" pid="5" name="TITUSCustom1">
    <vt:lpwstr>1</vt:lpwstr>
  </property>
  <property fmtid="{D5CDD505-2E9C-101B-9397-08002B2CF9AE}" pid="6" name="XilinxClassification">
    <vt:lpwstr>No Markings</vt:lpwstr>
  </property>
</Properties>
</file>